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2AA"/>
    <a:srgbClr val="0DB39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4734B-E06E-4EC0-81B2-575871BD16FE}" v="10" dt="2023-05-17T22:33:54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Shunpeng" userId="e1d5ef6e-1bc1-4f1f-bb08-5d4ff6e0bcbb" providerId="ADAL" clId="{13E4734B-E06E-4EC0-81B2-575871BD16FE}"/>
    <pc:docChg chg="undo custSel delSld modSld">
      <pc:chgData name="YANG Shunpeng" userId="e1d5ef6e-1bc1-4f1f-bb08-5d4ff6e0bcbb" providerId="ADAL" clId="{13E4734B-E06E-4EC0-81B2-575871BD16FE}" dt="2023-05-17T22:36:18.487" v="250" actId="21"/>
      <pc:docMkLst>
        <pc:docMk/>
      </pc:docMkLst>
      <pc:sldChg chg="modSp mod">
        <pc:chgData name="YANG Shunpeng" userId="e1d5ef6e-1bc1-4f1f-bb08-5d4ff6e0bcbb" providerId="ADAL" clId="{13E4734B-E06E-4EC0-81B2-575871BD16FE}" dt="2023-05-17T22:22:40.497" v="97" actId="15"/>
        <pc:sldMkLst>
          <pc:docMk/>
          <pc:sldMk cId="3428306493" sldId="257"/>
        </pc:sldMkLst>
        <pc:spChg chg="mod">
          <ac:chgData name="YANG Shunpeng" userId="e1d5ef6e-1bc1-4f1f-bb08-5d4ff6e0bcbb" providerId="ADAL" clId="{13E4734B-E06E-4EC0-81B2-575871BD16FE}" dt="2023-05-17T22:22:40.497" v="97" actId="15"/>
          <ac:spMkLst>
            <pc:docMk/>
            <pc:sldMk cId="3428306493" sldId="257"/>
            <ac:spMk id="3" creationId="{5D4B4C1A-E3DD-7912-7D22-886E84343AA4}"/>
          </ac:spMkLst>
        </pc:spChg>
      </pc:sldChg>
      <pc:sldChg chg="modSp mod">
        <pc:chgData name="YANG Shunpeng" userId="e1d5ef6e-1bc1-4f1f-bb08-5d4ff6e0bcbb" providerId="ADAL" clId="{13E4734B-E06E-4EC0-81B2-575871BD16FE}" dt="2023-05-17T22:22:52.481" v="98"/>
        <pc:sldMkLst>
          <pc:docMk/>
          <pc:sldMk cId="2566732183" sldId="258"/>
        </pc:sldMkLst>
        <pc:spChg chg="mod">
          <ac:chgData name="YANG Shunpeng" userId="e1d5ef6e-1bc1-4f1f-bb08-5d4ff6e0bcbb" providerId="ADAL" clId="{13E4734B-E06E-4EC0-81B2-575871BD16FE}" dt="2023-05-17T22:22:52.481" v="98"/>
          <ac:spMkLst>
            <pc:docMk/>
            <pc:sldMk cId="2566732183" sldId="258"/>
            <ac:spMk id="2" creationId="{D16E5533-CBE0-D8B1-F034-7FAD77F5E164}"/>
          </ac:spMkLst>
        </pc:spChg>
      </pc:sldChg>
      <pc:sldChg chg="modSp mod">
        <pc:chgData name="YANG Shunpeng" userId="e1d5ef6e-1bc1-4f1f-bb08-5d4ff6e0bcbb" providerId="ADAL" clId="{13E4734B-E06E-4EC0-81B2-575871BD16FE}" dt="2023-05-17T22:23:02.575" v="99"/>
        <pc:sldMkLst>
          <pc:docMk/>
          <pc:sldMk cId="768698232" sldId="259"/>
        </pc:sldMkLst>
        <pc:spChg chg="mod">
          <ac:chgData name="YANG Shunpeng" userId="e1d5ef6e-1bc1-4f1f-bb08-5d4ff6e0bcbb" providerId="ADAL" clId="{13E4734B-E06E-4EC0-81B2-575871BD16FE}" dt="2023-05-17T22:23:02.575" v="99"/>
          <ac:spMkLst>
            <pc:docMk/>
            <pc:sldMk cId="768698232" sldId="259"/>
            <ac:spMk id="2" creationId="{D16E5533-CBE0-D8B1-F034-7FAD77F5E164}"/>
          </ac:spMkLst>
        </pc:spChg>
      </pc:sldChg>
      <pc:sldChg chg="addSp delSp modSp mod">
        <pc:chgData name="YANG Shunpeng" userId="e1d5ef6e-1bc1-4f1f-bb08-5d4ff6e0bcbb" providerId="ADAL" clId="{13E4734B-E06E-4EC0-81B2-575871BD16FE}" dt="2023-05-17T22:36:18.487" v="250" actId="21"/>
        <pc:sldMkLst>
          <pc:docMk/>
          <pc:sldMk cId="2006188149" sldId="260"/>
        </pc:sldMkLst>
        <pc:spChg chg="mod">
          <ac:chgData name="YANG Shunpeng" userId="e1d5ef6e-1bc1-4f1f-bb08-5d4ff6e0bcbb" providerId="ADAL" clId="{13E4734B-E06E-4EC0-81B2-575871BD16FE}" dt="2023-05-17T22:23:11.044" v="102"/>
          <ac:spMkLst>
            <pc:docMk/>
            <pc:sldMk cId="2006188149" sldId="260"/>
            <ac:spMk id="2" creationId="{D16E5533-CBE0-D8B1-F034-7FAD77F5E164}"/>
          </ac:spMkLst>
        </pc:spChg>
        <pc:spChg chg="add del">
          <ac:chgData name="YANG Shunpeng" userId="e1d5ef6e-1bc1-4f1f-bb08-5d4ff6e0bcbb" providerId="ADAL" clId="{13E4734B-E06E-4EC0-81B2-575871BD16FE}" dt="2023-05-17T22:36:18.487" v="250" actId="21"/>
          <ac:spMkLst>
            <pc:docMk/>
            <pc:sldMk cId="2006188149" sldId="260"/>
            <ac:spMk id="3" creationId="{5D4B4C1A-E3DD-7912-7D22-886E84343AA4}"/>
          </ac:spMkLst>
        </pc:spChg>
      </pc:sldChg>
      <pc:sldChg chg="addSp delSp modSp mod">
        <pc:chgData name="YANG Shunpeng" userId="e1d5ef6e-1bc1-4f1f-bb08-5d4ff6e0bcbb" providerId="ADAL" clId="{13E4734B-E06E-4EC0-81B2-575871BD16FE}" dt="2023-05-17T22:36:02.017" v="248" actId="14100"/>
        <pc:sldMkLst>
          <pc:docMk/>
          <pc:sldMk cId="2118900169" sldId="261"/>
        </pc:sldMkLst>
        <pc:spChg chg="mod">
          <ac:chgData name="YANG Shunpeng" userId="e1d5ef6e-1bc1-4f1f-bb08-5d4ff6e0bcbb" providerId="ADAL" clId="{13E4734B-E06E-4EC0-81B2-575871BD16FE}" dt="2023-05-17T22:23:18.481" v="103"/>
          <ac:spMkLst>
            <pc:docMk/>
            <pc:sldMk cId="2118900169" sldId="261"/>
            <ac:spMk id="2" creationId="{D16E5533-CBE0-D8B1-F034-7FAD77F5E164}"/>
          </ac:spMkLst>
        </pc:spChg>
        <pc:spChg chg="del">
          <ac:chgData name="YANG Shunpeng" userId="e1d5ef6e-1bc1-4f1f-bb08-5d4ff6e0bcbb" providerId="ADAL" clId="{13E4734B-E06E-4EC0-81B2-575871BD16FE}" dt="2023-05-17T22:24:08.421" v="108" actId="478"/>
          <ac:spMkLst>
            <pc:docMk/>
            <pc:sldMk cId="2118900169" sldId="261"/>
            <ac:spMk id="3" creationId="{5D4B4C1A-E3DD-7912-7D22-886E84343AA4}"/>
          </ac:spMkLst>
        </pc:spChg>
        <pc:spChg chg="add mod">
          <ac:chgData name="YANG Shunpeng" userId="e1d5ef6e-1bc1-4f1f-bb08-5d4ff6e0bcbb" providerId="ADAL" clId="{13E4734B-E06E-4EC0-81B2-575871BD16FE}" dt="2023-05-17T22:29:50.200" v="172" actId="1076"/>
          <ac:spMkLst>
            <pc:docMk/>
            <pc:sldMk cId="2118900169" sldId="261"/>
            <ac:spMk id="8" creationId="{4F2DAADE-E061-47CE-64DA-78E27B219771}"/>
          </ac:spMkLst>
        </pc:spChg>
        <pc:spChg chg="add mod">
          <ac:chgData name="YANG Shunpeng" userId="e1d5ef6e-1bc1-4f1f-bb08-5d4ff6e0bcbb" providerId="ADAL" clId="{13E4734B-E06E-4EC0-81B2-575871BD16FE}" dt="2023-05-17T22:31:04.886" v="190" actId="1076"/>
          <ac:spMkLst>
            <pc:docMk/>
            <pc:sldMk cId="2118900169" sldId="261"/>
            <ac:spMk id="9" creationId="{C9D4D5EA-2AB0-69C8-A5FA-407F472E80B9}"/>
          </ac:spMkLst>
        </pc:spChg>
        <pc:spChg chg="add mod">
          <ac:chgData name="YANG Shunpeng" userId="e1d5ef6e-1bc1-4f1f-bb08-5d4ff6e0bcbb" providerId="ADAL" clId="{13E4734B-E06E-4EC0-81B2-575871BD16FE}" dt="2023-05-17T22:35:49.767" v="247" actId="1076"/>
          <ac:spMkLst>
            <pc:docMk/>
            <pc:sldMk cId="2118900169" sldId="261"/>
            <ac:spMk id="11" creationId="{B88AE2DF-B1FF-2954-39E2-CEF9234732D7}"/>
          </ac:spMkLst>
        </pc:spChg>
        <pc:spChg chg="add mod">
          <ac:chgData name="YANG Shunpeng" userId="e1d5ef6e-1bc1-4f1f-bb08-5d4ff6e0bcbb" providerId="ADAL" clId="{13E4734B-E06E-4EC0-81B2-575871BD16FE}" dt="2023-05-17T22:33:57.408" v="241" actId="1076"/>
          <ac:spMkLst>
            <pc:docMk/>
            <pc:sldMk cId="2118900169" sldId="261"/>
            <ac:spMk id="16" creationId="{8931B136-9BA2-06B3-75B5-554DC178C5E8}"/>
          </ac:spMkLst>
        </pc:spChg>
        <pc:picChg chg="add mod modCrop">
          <ac:chgData name="YANG Shunpeng" userId="e1d5ef6e-1bc1-4f1f-bb08-5d4ff6e0bcbb" providerId="ADAL" clId="{13E4734B-E06E-4EC0-81B2-575871BD16FE}" dt="2023-05-17T22:28:01.042" v="121" actId="1076"/>
          <ac:picMkLst>
            <pc:docMk/>
            <pc:sldMk cId="2118900169" sldId="261"/>
            <ac:picMk id="5" creationId="{5F9F05C8-4FF9-4749-9E33-737CE841EF6E}"/>
          </ac:picMkLst>
        </pc:picChg>
        <pc:picChg chg="add mod modCrop">
          <ac:chgData name="YANG Shunpeng" userId="e1d5ef6e-1bc1-4f1f-bb08-5d4ff6e0bcbb" providerId="ADAL" clId="{13E4734B-E06E-4EC0-81B2-575871BD16FE}" dt="2023-05-17T22:31:04.886" v="190" actId="1076"/>
          <ac:picMkLst>
            <pc:docMk/>
            <pc:sldMk cId="2118900169" sldId="261"/>
            <ac:picMk id="7" creationId="{104103CB-7001-30F3-6CD4-2DFA69C31311}"/>
          </ac:picMkLst>
        </pc:picChg>
        <pc:picChg chg="add del mod">
          <ac:chgData name="YANG Shunpeng" userId="e1d5ef6e-1bc1-4f1f-bb08-5d4ff6e0bcbb" providerId="ADAL" clId="{13E4734B-E06E-4EC0-81B2-575871BD16FE}" dt="2023-05-17T22:31:08.965" v="193" actId="478"/>
          <ac:picMkLst>
            <pc:docMk/>
            <pc:sldMk cId="2118900169" sldId="261"/>
            <ac:picMk id="10" creationId="{1163D2B3-8941-5685-C4BA-0028B9CDB866}"/>
          </ac:picMkLst>
        </pc:picChg>
        <pc:picChg chg="add mod modCrop">
          <ac:chgData name="YANG Shunpeng" userId="e1d5ef6e-1bc1-4f1f-bb08-5d4ff6e0bcbb" providerId="ADAL" clId="{13E4734B-E06E-4EC0-81B2-575871BD16FE}" dt="2023-05-17T22:35:45.705" v="246" actId="1076"/>
          <ac:picMkLst>
            <pc:docMk/>
            <pc:sldMk cId="2118900169" sldId="261"/>
            <ac:picMk id="13" creationId="{07B3BAE8-B1F9-3FE8-ECD5-A98D32EBECD3}"/>
          </ac:picMkLst>
        </pc:picChg>
        <pc:picChg chg="add mod modCrop">
          <ac:chgData name="YANG Shunpeng" userId="e1d5ef6e-1bc1-4f1f-bb08-5d4ff6e0bcbb" providerId="ADAL" clId="{13E4734B-E06E-4EC0-81B2-575871BD16FE}" dt="2023-05-17T22:36:02.017" v="248" actId="14100"/>
          <ac:picMkLst>
            <pc:docMk/>
            <pc:sldMk cId="2118900169" sldId="261"/>
            <ac:picMk id="15" creationId="{82D434A0-D242-B9A4-05F0-8FEEF8125CD8}"/>
          </ac:picMkLst>
        </pc:picChg>
      </pc:sldChg>
      <pc:sldChg chg="modSp mod">
        <pc:chgData name="YANG Shunpeng" userId="e1d5ef6e-1bc1-4f1f-bb08-5d4ff6e0bcbb" providerId="ADAL" clId="{13E4734B-E06E-4EC0-81B2-575871BD16FE}" dt="2023-05-17T22:23:25.731" v="104"/>
        <pc:sldMkLst>
          <pc:docMk/>
          <pc:sldMk cId="68358405" sldId="262"/>
        </pc:sldMkLst>
        <pc:spChg chg="mod">
          <ac:chgData name="YANG Shunpeng" userId="e1d5ef6e-1bc1-4f1f-bb08-5d4ff6e0bcbb" providerId="ADAL" clId="{13E4734B-E06E-4EC0-81B2-575871BD16FE}" dt="2023-05-17T22:23:25.731" v="104"/>
          <ac:spMkLst>
            <pc:docMk/>
            <pc:sldMk cId="68358405" sldId="262"/>
            <ac:spMk id="2" creationId="{D16E5533-CBE0-D8B1-F034-7FAD77F5E164}"/>
          </ac:spMkLst>
        </pc:spChg>
      </pc:sldChg>
      <pc:sldChg chg="del">
        <pc:chgData name="YANG Shunpeng" userId="e1d5ef6e-1bc1-4f1f-bb08-5d4ff6e0bcbb" providerId="ADAL" clId="{13E4734B-E06E-4EC0-81B2-575871BD16FE}" dt="2023-05-17T22:23:28.450" v="105" actId="47"/>
        <pc:sldMkLst>
          <pc:docMk/>
          <pc:sldMk cId="2742047887" sldId="263"/>
        </pc:sldMkLst>
      </pc:sldChg>
      <pc:sldChg chg="del">
        <pc:chgData name="YANG Shunpeng" userId="e1d5ef6e-1bc1-4f1f-bb08-5d4ff6e0bcbb" providerId="ADAL" clId="{13E4734B-E06E-4EC0-81B2-575871BD16FE}" dt="2023-05-17T22:23:30.028" v="106" actId="47"/>
        <pc:sldMkLst>
          <pc:docMk/>
          <pc:sldMk cId="1447417658" sldId="264"/>
        </pc:sldMkLst>
      </pc:sldChg>
      <pc:sldChg chg="del">
        <pc:chgData name="YANG Shunpeng" userId="e1d5ef6e-1bc1-4f1f-bb08-5d4ff6e0bcbb" providerId="ADAL" clId="{13E4734B-E06E-4EC0-81B2-575871BD16FE}" dt="2023-05-17T22:23:33.762" v="107" actId="47"/>
        <pc:sldMkLst>
          <pc:docMk/>
          <pc:sldMk cId="3634454047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863A1-AB6C-41B0-BBFD-E311B7ED860B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0ED10-EC7E-4C0C-B90E-97853A9A2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23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0ED10-EC7E-4C0C-B90E-97853A9A21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0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B42D-E52B-6C65-5F90-6BDC90BC8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BF2D4-7FF7-DDEF-E1E2-75005C902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654FE-F462-5967-3CC6-9890A515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C5D9-1683-67D4-D790-15A30268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4D09-12F7-F6F0-33C9-97CE19A8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5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C342-D020-EE77-3550-148B43F9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88F0B-3F0F-808E-1CBD-4457CEC61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05A42-88F9-0D34-2FB5-A826CC85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6BC90-8496-D3DC-8AAC-70D62A05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CC23F-B24C-79F0-23E2-2B1EB80E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5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158A0-62B2-19C0-910E-F289EEB47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5A946-8E5D-65CC-0E8F-5B181D85D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17A6E-1E03-2149-1F3F-B898E82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B445E-3603-9A8F-8D5A-E7F3E9AB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2398B-B26B-3496-E3F4-2C9CF59F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7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C6FE-1DCB-B322-8C35-B8021956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229F-C85D-DAD7-9F5A-F6F335D99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42D6-3EC7-7622-039C-B1C7A61C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77B37-932D-DA58-CF8F-30115FD7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D1D2-FE18-9F06-220A-247C6250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CBF760C-0DF5-E7C2-5488-7A3C2C8E81DA}"/>
              </a:ext>
            </a:extLst>
          </p:cNvPr>
          <p:cNvSpPr/>
          <p:nvPr userDrawn="1"/>
        </p:nvSpPr>
        <p:spPr>
          <a:xfrm>
            <a:off x="-142240" y="518160"/>
            <a:ext cx="873760" cy="518160"/>
          </a:xfrm>
          <a:prstGeom prst="rect">
            <a:avLst/>
          </a:prstGeom>
          <a:solidFill>
            <a:srgbClr val="0DB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09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F647-0574-BFAD-9F2D-FBAC7634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2115-2D8E-0D10-9629-B6A55B20D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0AA9F-52BD-77FA-9915-4156097C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6878F-7AA1-ECFC-31BF-CD57F3EA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E8A97-FC1D-EE5D-0158-5545D8F7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7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2DA2-418C-C797-896D-B434EA6F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4979A-8BB9-4518-0BE0-BA44D910E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1EA25-E2D5-B8F1-48CD-9AE041305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31077-48F0-CE56-A97E-8435A275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FD563-1DE8-E8AE-DFE6-B17F8CFA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12A48-C2C4-7EF4-556A-45330AC9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0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AB6E-BBBC-AB66-1B56-77EB8149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FEBE8-1C2A-2796-251E-3F3CE094E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284D-AA33-E6F6-E43D-05C484980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72190-2F4B-8A7D-41B4-BB5FA8F98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D9FCF-59C4-44E0-8AFE-BAFB4867E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30F4-C22E-A64E-D6F2-34FEE021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5C5015-3E16-11B6-472D-CB168630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7F3B4-E3AA-CADE-77FA-3E398EE2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9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CAC3-31B1-02F0-F2DE-114F5F40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B6816-124B-B573-C5D0-82242A87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73D7A-F634-989E-B776-BCF83DBB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E226-1FCB-5CDF-A3C3-3CE3B43A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3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D3BE7-E96E-FE87-F928-B3E00CC3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B7CD61-2C39-4681-31F2-CE93EDD5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F5CC4-CC83-5451-48FE-3E00C46B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14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8015-3F39-9DF9-ABCC-F3EF3A06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829D7-CD64-80AE-9910-80DEEF80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B360F-4A65-07F4-C404-9612C0AB9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A46E5-B8DD-A7AA-8BCB-F53162D7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94639-5BB9-BC3A-2897-346BF9F9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93E7D-59EF-4E91-5565-774D3FDC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8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F8C3-A1F4-3C55-13F2-7CFDA699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D21DF-92FC-A8B2-E848-E383375B3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54D74-5EA3-1D52-776E-9063249FA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A7447-1D18-C40C-B0D5-3CDCB3E6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8685A-4841-72FA-EB3D-F8BDE61E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5EE8E-B3B5-293A-D040-9E21E2ED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8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9DDD4-1334-0316-4AB3-5D93990D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8684D-AB6E-2216-65A4-10FA62DF0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958E4-0672-7FF5-E260-3B45DBC24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A9BC5-00D3-4BE7-80CE-D725653F3A79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E2A5D-320B-308F-2D37-21EEC3866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73A6D-E416-26B6-56B1-8F065821B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6E05E-5ADC-4975-9890-EC3FBBA7D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48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1FB2-911F-7B38-7A5D-D4B85692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40" y="919163"/>
            <a:ext cx="9144000" cy="2387600"/>
          </a:xfrm>
        </p:spPr>
        <p:txBody>
          <a:bodyPr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4000" b="1">
                <a:latin typeface="Arial" panose="020B0604020202020204" pitchFamily="34" charset="0"/>
                <a:cs typeface="Arial" panose="020B0604020202020204" pitchFamily="34" charset="0"/>
              </a:rPr>
              <a:t>Sequential Face Ordering With Manifold Learning Algorithms</a:t>
            </a:r>
            <a:endParaRPr lang="zh-CN" alt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BE2F4-2774-604B-1013-8B8FBB832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60" y="4186556"/>
            <a:ext cx="9144000" cy="1655762"/>
          </a:xfrm>
        </p:spPr>
        <p:txBody>
          <a:bodyPr/>
          <a:lstStyle/>
          <a:p>
            <a:pPr algn="r"/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MATH5473/CISIC5011 Project 2 Presentation</a:t>
            </a:r>
          </a:p>
          <a:p>
            <a:pPr algn="r"/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Shunpeng Yang 20924197</a:t>
            </a:r>
          </a:p>
          <a:p>
            <a:pPr algn="r"/>
            <a:endParaRPr lang="zh-CN" alt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9CE54-76C0-7AAB-D90C-9D1D6DDA659C}"/>
              </a:ext>
            </a:extLst>
          </p:cNvPr>
          <p:cNvSpPr/>
          <p:nvPr/>
        </p:nvSpPr>
        <p:spPr>
          <a:xfrm>
            <a:off x="-142240" y="518160"/>
            <a:ext cx="873760" cy="518160"/>
          </a:xfrm>
          <a:prstGeom prst="rect">
            <a:avLst/>
          </a:prstGeom>
          <a:solidFill>
            <a:srgbClr val="0DB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233BB0-1043-F306-6DF0-6E4B2C2BA14F}"/>
              </a:ext>
            </a:extLst>
          </p:cNvPr>
          <p:cNvCxnSpPr/>
          <p:nvPr/>
        </p:nvCxnSpPr>
        <p:spPr>
          <a:xfrm>
            <a:off x="10668000" y="772160"/>
            <a:ext cx="0" cy="525272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5533-CBE0-D8B1-F034-7FAD77F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4C1A-E3DD-7912-7D22-886E8434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5533-CBE0-D8B1-F034-7FAD77F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4C1A-E3DD-7912-7D22-886E84343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476"/>
            <a:ext cx="1074685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Face pose determination: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crucial task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human-computer interaction (HCI)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enable the detection of a person's head orientation 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provide insights into their focus of attention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In this project, </a:t>
            </a:r>
            <a:r>
              <a:rPr lang="en-US" altLang="zh-CN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reorder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the set of images 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to display the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progression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of the head's overall pose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enable the visualization of changes in orientation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25667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5533-CBE0-D8B1-F034-7FAD77F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078333A-22F0-24B4-91DF-2703588BC87F}"/>
              </a:ext>
            </a:extLst>
          </p:cNvPr>
          <p:cNvGrpSpPr/>
          <p:nvPr/>
        </p:nvGrpSpPr>
        <p:grpSpPr>
          <a:xfrm>
            <a:off x="6501884" y="1274901"/>
            <a:ext cx="4447673" cy="3591648"/>
            <a:chOff x="4523489" y="778155"/>
            <a:chExt cx="6484613" cy="5236547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D539834-4CF2-0CCD-AEA3-ECE208CF0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9" t="12270" r="25994" b="10683"/>
            <a:stretch/>
          </p:blipFill>
          <p:spPr>
            <a:xfrm>
              <a:off x="9380763" y="3139217"/>
              <a:ext cx="1618371" cy="200479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BC11052-232C-E5B2-AC1F-4221F89EE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8" t="12192" r="24672" b="12868"/>
            <a:stretch/>
          </p:blipFill>
          <p:spPr>
            <a:xfrm>
              <a:off x="5047242" y="4084622"/>
              <a:ext cx="1639306" cy="193008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90587C57-B3E9-7FD5-BCFA-EEC24E63D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6" t="11339" r="25564" b="11616"/>
            <a:stretch/>
          </p:blipFill>
          <p:spPr>
            <a:xfrm>
              <a:off x="4523489" y="1597846"/>
              <a:ext cx="1639306" cy="200479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4766244D-ED6D-EEAC-2689-6AFB8157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3" t="12324" r="26121" b="11331"/>
            <a:stretch/>
          </p:blipFill>
          <p:spPr>
            <a:xfrm>
              <a:off x="7944337" y="1967810"/>
              <a:ext cx="1618371" cy="1986541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B65B5F94-6A79-82A2-40DD-BE3FF76D3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49" t="12280" r="25100" b="10673"/>
            <a:stretch/>
          </p:blipFill>
          <p:spPr>
            <a:xfrm>
              <a:off x="6079660" y="2736000"/>
              <a:ext cx="1639306" cy="200479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2DF4917F-E320-DF08-C41C-B98406784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5" t="12271" r="25459" b="11384"/>
            <a:stretch/>
          </p:blipFill>
          <p:spPr>
            <a:xfrm>
              <a:off x="9389732" y="778155"/>
              <a:ext cx="1618370" cy="1986542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7D4407A9-32CF-1069-220C-29E41F5E2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4" t="13632" r="24786" b="12193"/>
            <a:stretch/>
          </p:blipFill>
          <p:spPr>
            <a:xfrm>
              <a:off x="7374237" y="3775749"/>
              <a:ext cx="1639305" cy="193008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2589208A-71F3-4844-0352-7479EFCFA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04" t="13105" r="25049" b="12719"/>
            <a:stretch/>
          </p:blipFill>
          <p:spPr>
            <a:xfrm>
              <a:off x="6325966" y="1002770"/>
              <a:ext cx="1618371" cy="1930080"/>
            </a:xfrm>
            <a:prstGeom prst="rect">
              <a:avLst/>
            </a:prstGeom>
          </p:spPr>
        </p:pic>
      </p:grpSp>
      <p:pic>
        <p:nvPicPr>
          <p:cNvPr id="1026" name="Picture 2" descr="Premium Vector | Head rotation exercise neck relaxing stretch workout">
            <a:extLst>
              <a:ext uri="{FF2B5EF4-FFF2-40B4-BE49-F238E27FC236}">
                <a16:creationId xmlns:a16="http://schemas.microsoft.com/office/drawing/2014/main" id="{B26D78EE-7A72-26E6-A1EC-38628677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58" y="1704804"/>
            <a:ext cx="1853900" cy="2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3DFB7F94-E138-CC1C-3CF5-D1B7580693E8}"/>
              </a:ext>
            </a:extLst>
          </p:cNvPr>
          <p:cNvSpPr txBox="1"/>
          <p:nvPr/>
        </p:nvSpPr>
        <p:spPr>
          <a:xfrm>
            <a:off x="1412862" y="400873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Rotate Head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箭头: 右弧形 71">
            <a:extLst>
              <a:ext uri="{FF2B5EF4-FFF2-40B4-BE49-F238E27FC236}">
                <a16:creationId xmlns:a16="http://schemas.microsoft.com/office/drawing/2014/main" id="{C53FB8A2-4BB8-71B9-DF70-18D2A4E71808}"/>
              </a:ext>
            </a:extLst>
          </p:cNvPr>
          <p:cNvSpPr/>
          <p:nvPr/>
        </p:nvSpPr>
        <p:spPr>
          <a:xfrm rot="17121610" flipH="1">
            <a:off x="4022879" y="2674987"/>
            <a:ext cx="1158935" cy="3406165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8" name="Picture 4" descr="Best kids cameras 2022 that are fun and easy to use | Evening Standard">
            <a:extLst>
              <a:ext uri="{FF2B5EF4-FFF2-40B4-BE49-F238E27FC236}">
                <a16:creationId xmlns:a16="http://schemas.microsoft.com/office/drawing/2014/main" id="{F877DB31-4755-1D0A-E868-F5AEBAAD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23" y="4313433"/>
            <a:ext cx="1399755" cy="93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06393720-5012-522E-BCED-992128B2A362}"/>
              </a:ext>
            </a:extLst>
          </p:cNvPr>
          <p:cNvSpPr txBox="1"/>
          <p:nvPr/>
        </p:nvSpPr>
        <p:spPr>
          <a:xfrm>
            <a:off x="4117588" y="1165715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33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E2770B3-6CAB-BD75-74AE-2B753CF103D7}"/>
              </a:ext>
            </a:extLst>
          </p:cNvPr>
          <p:cNvSpPr txBox="1"/>
          <p:nvPr/>
        </p:nvSpPr>
        <p:spPr>
          <a:xfrm>
            <a:off x="910721" y="5593693"/>
            <a:ext cx="10862179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en-US" altLang="zh-CN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reorder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the set of images to display the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sequential progression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of the head's overall pose</a:t>
            </a:r>
          </a:p>
        </p:txBody>
      </p:sp>
    </p:spTree>
    <p:extLst>
      <p:ext uri="{BB962C8B-B14F-4D97-AF65-F5344CB8AC3E}">
        <p14:creationId xmlns:p14="http://schemas.microsoft.com/office/powerpoint/2010/main" val="76869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C010EE2-C5F5-6F1C-DE7F-092EF37DEF79}"/>
              </a:ext>
            </a:extLst>
          </p:cNvPr>
          <p:cNvSpPr/>
          <p:nvPr/>
        </p:nvSpPr>
        <p:spPr>
          <a:xfrm>
            <a:off x="-485775" y="4809394"/>
            <a:ext cx="13163550" cy="2299597"/>
          </a:xfrm>
          <a:prstGeom prst="roundRect">
            <a:avLst/>
          </a:prstGeom>
          <a:solidFill>
            <a:srgbClr val="0DB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E5533-CBE0-D8B1-F034-7FAD77F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4C1A-E3DD-7912-7D22-886E84343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556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reorder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the set of images to display the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sequential progression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of the head's overall pose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428D32-FAC4-7E39-6D6B-787D580EFEC6}"/>
              </a:ext>
            </a:extLst>
          </p:cNvPr>
          <p:cNvSpPr txBox="1"/>
          <p:nvPr/>
        </p:nvSpPr>
        <p:spPr>
          <a:xfrm>
            <a:off x="838200" y="1573047"/>
            <a:ext cx="8870156" cy="2934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Manifold learning techniques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extract the underlying structure of the dataset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project the images onto a lower-dimensional space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effectively uncover patterns and relationships</a:t>
            </a:r>
            <a:r>
              <a:rPr lang="en-US" altLang="zh-CN" sz="18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among the images</a:t>
            </a:r>
            <a:endParaRPr lang="en-US" altLang="zh-C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Target: </a:t>
            </a:r>
            <a:r>
              <a:rPr lang="en-US" altLang="zh-CN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generating a meaningful ordering of the images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Various commonly used algorithms + Comparison based on their performance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101F43-971C-F654-4893-B95B1F9DEDC0}"/>
              </a:ext>
            </a:extLst>
          </p:cNvPr>
          <p:cNvSpPr txBox="1"/>
          <p:nvPr/>
        </p:nvSpPr>
        <p:spPr>
          <a:xfrm>
            <a:off x="1100138" y="4920353"/>
            <a:ext cx="3860006" cy="157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Chosen Algorithms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 Map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Dimensions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Scalling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(MDS)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Isomap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F6F881-1CDE-F5C7-F7F5-05673F09B872}"/>
              </a:ext>
            </a:extLst>
          </p:cNvPr>
          <p:cNvSpPr txBox="1"/>
          <p:nvPr/>
        </p:nvSpPr>
        <p:spPr>
          <a:xfrm>
            <a:off x="4960144" y="5367336"/>
            <a:ext cx="6167436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Locally Linear Embedding (LLE) and modified LLE (MLLE)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Tangent Space Alignment (LTSA)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T-distributed Stochastic Neighbor Embedding (t-SNE)</a:t>
            </a:r>
          </a:p>
        </p:txBody>
      </p:sp>
    </p:spTree>
    <p:extLst>
      <p:ext uri="{BB962C8B-B14F-4D97-AF65-F5344CB8AC3E}">
        <p14:creationId xmlns:p14="http://schemas.microsoft.com/office/powerpoint/2010/main" val="200618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截图里有图片&#10;&#10;描述已自动生成">
            <a:extLst>
              <a:ext uri="{FF2B5EF4-FFF2-40B4-BE49-F238E27FC236}">
                <a16:creationId xmlns:a16="http://schemas.microsoft.com/office/drawing/2014/main" id="{99337D0C-CF0E-C0C0-D5EF-D51B9BF2D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12739" r="25174" b="11087"/>
          <a:stretch/>
        </p:blipFill>
        <p:spPr>
          <a:xfrm>
            <a:off x="8860762" y="1227774"/>
            <a:ext cx="2116811" cy="2554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E5533-CBE0-D8B1-F034-7FAD77F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人的脸被修图的屏幕&#10;&#10;中度可信度描述已自动生成">
            <a:extLst>
              <a:ext uri="{FF2B5EF4-FFF2-40B4-BE49-F238E27FC236}">
                <a16:creationId xmlns:a16="http://schemas.microsoft.com/office/drawing/2014/main" id="{F2C2741B-AD17-2621-6628-6E9AEB86C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9" t="12267" r="24955" b="11203"/>
          <a:stretch/>
        </p:blipFill>
        <p:spPr>
          <a:xfrm>
            <a:off x="1486847" y="1176279"/>
            <a:ext cx="2130497" cy="2585555"/>
          </a:xfrm>
          <a:prstGeom prst="rect">
            <a:avLst/>
          </a:prstGeom>
        </p:spPr>
      </p:pic>
      <p:pic>
        <p:nvPicPr>
          <p:cNvPr id="10" name="图片 9" descr="截图里有图片&#10;&#10;描述已自动生成">
            <a:extLst>
              <a:ext uri="{FF2B5EF4-FFF2-40B4-BE49-F238E27FC236}">
                <a16:creationId xmlns:a16="http://schemas.microsoft.com/office/drawing/2014/main" id="{D105A9EB-15D9-0D2F-90B6-A3C29C80E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1868" r="25204" b="11602"/>
          <a:stretch/>
        </p:blipFill>
        <p:spPr>
          <a:xfrm>
            <a:off x="6396489" y="1197949"/>
            <a:ext cx="2116811" cy="25689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A0A8C8-55FA-18D2-BDBF-B45AEFBA9490}"/>
              </a:ext>
            </a:extLst>
          </p:cNvPr>
          <p:cNvSpPr txBox="1"/>
          <p:nvPr/>
        </p:nvSpPr>
        <p:spPr>
          <a:xfrm>
            <a:off x="1667743" y="3322879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1F822E-8943-2700-CE13-38FA48757D96}"/>
              </a:ext>
            </a:extLst>
          </p:cNvPr>
          <p:cNvSpPr txBox="1"/>
          <p:nvPr/>
        </p:nvSpPr>
        <p:spPr>
          <a:xfrm>
            <a:off x="6354995" y="3320279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 Map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05B5B4-6E77-636D-39A5-B8E58F4B9619}"/>
              </a:ext>
            </a:extLst>
          </p:cNvPr>
          <p:cNvSpPr txBox="1"/>
          <p:nvPr/>
        </p:nvSpPr>
        <p:spPr>
          <a:xfrm>
            <a:off x="9476306" y="330523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MDS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 descr="截图里有图片&#10;&#10;描述已自动生成">
            <a:extLst>
              <a:ext uri="{FF2B5EF4-FFF2-40B4-BE49-F238E27FC236}">
                <a16:creationId xmlns:a16="http://schemas.microsoft.com/office/drawing/2014/main" id="{1823A43F-5CA3-5DEE-0DE3-4F1F43C80F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8" t="12497" r="25155" b="10973"/>
          <a:stretch/>
        </p:blipFill>
        <p:spPr>
          <a:xfrm>
            <a:off x="3932216" y="1197950"/>
            <a:ext cx="2116811" cy="256894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68A233-0737-BD57-CEDE-BED4B83514F0}"/>
              </a:ext>
            </a:extLst>
          </p:cNvPr>
          <p:cNvSpPr txBox="1"/>
          <p:nvPr/>
        </p:nvSpPr>
        <p:spPr>
          <a:xfrm>
            <a:off x="4314561" y="330523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Isomap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 descr="截图里有图片&#10;&#10;描述已自动生成">
            <a:extLst>
              <a:ext uri="{FF2B5EF4-FFF2-40B4-BE49-F238E27FC236}">
                <a16:creationId xmlns:a16="http://schemas.microsoft.com/office/drawing/2014/main" id="{81ACAD10-1511-651D-C123-39CC2C05F3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9" t="11576" r="24425" b="11893"/>
          <a:stretch/>
        </p:blipFill>
        <p:spPr>
          <a:xfrm>
            <a:off x="1465691" y="3903830"/>
            <a:ext cx="2172807" cy="263690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B264167-E884-5A86-57AD-7EF0504FFEC0}"/>
              </a:ext>
            </a:extLst>
          </p:cNvPr>
          <p:cNvSpPr txBox="1"/>
          <p:nvPr/>
        </p:nvSpPr>
        <p:spPr>
          <a:xfrm>
            <a:off x="2106153" y="607906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26" descr="截图里有图片&#10;&#10;描述已自动生成">
            <a:extLst>
              <a:ext uri="{FF2B5EF4-FFF2-40B4-BE49-F238E27FC236}">
                <a16:creationId xmlns:a16="http://schemas.microsoft.com/office/drawing/2014/main" id="{BCC8743D-B042-2AAA-9E23-6FB76086A4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6" t="11734" r="25238" b="11734"/>
          <a:stretch/>
        </p:blipFill>
        <p:spPr>
          <a:xfrm>
            <a:off x="3876220" y="3922054"/>
            <a:ext cx="2172807" cy="26369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5FB2B0D-CEEB-0BE4-9B97-6F2B6553CB80}"/>
              </a:ext>
            </a:extLst>
          </p:cNvPr>
          <p:cNvSpPr txBox="1"/>
          <p:nvPr/>
        </p:nvSpPr>
        <p:spPr>
          <a:xfrm>
            <a:off x="4483852" y="6097290"/>
            <a:ext cx="101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截图里有图片&#10;&#10;描述已自动生成">
            <a:extLst>
              <a:ext uri="{FF2B5EF4-FFF2-40B4-BE49-F238E27FC236}">
                <a16:creationId xmlns:a16="http://schemas.microsoft.com/office/drawing/2014/main" id="{D6B97BD4-89B2-2727-13E9-52FF2476D5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t="11444" r="25016" b="12026"/>
          <a:stretch/>
        </p:blipFill>
        <p:spPr>
          <a:xfrm>
            <a:off x="6354995" y="3903830"/>
            <a:ext cx="2172807" cy="263690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7DF9CD1-85E3-1ED3-15BB-2684D923529F}"/>
              </a:ext>
            </a:extLst>
          </p:cNvPr>
          <p:cNvSpPr txBox="1"/>
          <p:nvPr/>
        </p:nvSpPr>
        <p:spPr>
          <a:xfrm>
            <a:off x="6956863" y="6097290"/>
            <a:ext cx="101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LTSA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 descr="截图里有图片&#10;&#10;描述已自动生成">
            <a:extLst>
              <a:ext uri="{FF2B5EF4-FFF2-40B4-BE49-F238E27FC236}">
                <a16:creationId xmlns:a16="http://schemas.microsoft.com/office/drawing/2014/main" id="{B2DF82D9-FEC8-7F2F-B6B5-7BCA9C24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11899" r="25476" b="11571"/>
          <a:stretch/>
        </p:blipFill>
        <p:spPr>
          <a:xfrm>
            <a:off x="8866590" y="3927222"/>
            <a:ext cx="2153532" cy="2613509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4E2F704-D8A7-DC10-0B6F-A3A537DFD304}"/>
              </a:ext>
            </a:extLst>
          </p:cNvPr>
          <p:cNvSpPr txBox="1"/>
          <p:nvPr/>
        </p:nvSpPr>
        <p:spPr>
          <a:xfrm>
            <a:off x="9429910" y="6114038"/>
            <a:ext cx="129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90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066BE2F0-EC25-DF10-F21A-1EE3ECE1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2" y="2422263"/>
            <a:ext cx="6093621" cy="28475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C3B7C3-58CC-4A29-5C4F-EB72B162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F332BE-B728-090F-6EBE-BAA77E605040}"/>
              </a:ext>
            </a:extLst>
          </p:cNvPr>
          <p:cNvGrpSpPr/>
          <p:nvPr/>
        </p:nvGrpSpPr>
        <p:grpSpPr>
          <a:xfrm>
            <a:off x="7115788" y="163403"/>
            <a:ext cx="4472620" cy="6416894"/>
            <a:chOff x="7639464" y="1120766"/>
            <a:chExt cx="2188831" cy="3140329"/>
          </a:xfrm>
        </p:grpSpPr>
        <p:pic>
          <p:nvPicPr>
            <p:cNvPr id="5" name="图片 4" descr="图表, 散点图&#10;&#10;描述已自动生成">
              <a:extLst>
                <a:ext uri="{FF2B5EF4-FFF2-40B4-BE49-F238E27FC236}">
                  <a16:creationId xmlns:a16="http://schemas.microsoft.com/office/drawing/2014/main" id="{1FBEED7A-B619-5155-FAA3-2C1F33922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8967" y="1120766"/>
              <a:ext cx="1088000" cy="1054176"/>
            </a:xfrm>
            <a:prstGeom prst="rect">
              <a:avLst/>
            </a:prstGeom>
          </p:spPr>
        </p:pic>
        <p:pic>
          <p:nvPicPr>
            <p:cNvPr id="7" name="图片 6" descr="图表, 散点图&#10;&#10;描述已自动生成">
              <a:extLst>
                <a:ext uri="{FF2B5EF4-FFF2-40B4-BE49-F238E27FC236}">
                  <a16:creationId xmlns:a16="http://schemas.microsoft.com/office/drawing/2014/main" id="{271CEDDC-0F7D-07E2-A7EA-79EE40E4E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9464" y="2156699"/>
              <a:ext cx="1047411" cy="1050219"/>
            </a:xfrm>
            <a:prstGeom prst="rect">
              <a:avLst/>
            </a:prstGeom>
          </p:spPr>
        </p:pic>
        <p:pic>
          <p:nvPicPr>
            <p:cNvPr id="8" name="图片 7" descr="图表, 散点图&#10;&#10;描述已自动生成">
              <a:extLst>
                <a:ext uri="{FF2B5EF4-FFF2-40B4-BE49-F238E27FC236}">
                  <a16:creationId xmlns:a16="http://schemas.microsoft.com/office/drawing/2014/main" id="{1FA562C7-3AFA-DDAB-F45D-4E9E4BC18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6937" y="2156699"/>
              <a:ext cx="1051358" cy="1054176"/>
            </a:xfrm>
            <a:prstGeom prst="rect">
              <a:avLst/>
            </a:prstGeom>
          </p:spPr>
        </p:pic>
        <p:pic>
          <p:nvPicPr>
            <p:cNvPr id="9" name="图片 8" descr="图表, 散点图&#10;&#10;描述已自动生成">
              <a:extLst>
                <a:ext uri="{FF2B5EF4-FFF2-40B4-BE49-F238E27FC236}">
                  <a16:creationId xmlns:a16="http://schemas.microsoft.com/office/drawing/2014/main" id="{4F591B29-1C86-2F97-E53F-AEF09B114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0246" y="3210875"/>
              <a:ext cx="1047411" cy="1044618"/>
            </a:xfrm>
            <a:prstGeom prst="rect">
              <a:avLst/>
            </a:prstGeom>
          </p:spPr>
        </p:pic>
        <p:pic>
          <p:nvPicPr>
            <p:cNvPr id="10" name="图片 9" descr="图表, 散点图&#10;&#10;描述已自动生成">
              <a:extLst>
                <a:ext uri="{FF2B5EF4-FFF2-40B4-BE49-F238E27FC236}">
                  <a16:creationId xmlns:a16="http://schemas.microsoft.com/office/drawing/2014/main" id="{0D03989B-8421-9EF8-1B66-AD454482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8910" y="3210875"/>
              <a:ext cx="1047412" cy="1050220"/>
            </a:xfrm>
            <a:prstGeom prst="rect">
              <a:avLst/>
            </a:prstGeom>
          </p:spPr>
        </p:pic>
      </p:grp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5EAEBF56-B69F-0E6D-886F-4277EFAA664A}"/>
              </a:ext>
            </a:extLst>
          </p:cNvPr>
          <p:cNvSpPr/>
          <p:nvPr/>
        </p:nvSpPr>
        <p:spPr>
          <a:xfrm>
            <a:off x="5320561" y="3515802"/>
            <a:ext cx="195262" cy="1952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合并 13">
            <a:extLst>
              <a:ext uri="{FF2B5EF4-FFF2-40B4-BE49-F238E27FC236}">
                <a16:creationId xmlns:a16="http://schemas.microsoft.com/office/drawing/2014/main" id="{9ABB004E-5C4F-C73D-3BA5-5C2F2B7FFEC0}"/>
              </a:ext>
            </a:extLst>
          </p:cNvPr>
          <p:cNvSpPr/>
          <p:nvPr/>
        </p:nvSpPr>
        <p:spPr>
          <a:xfrm>
            <a:off x="6111902" y="2855131"/>
            <a:ext cx="209550" cy="209550"/>
          </a:xfrm>
          <a:prstGeom prst="flowChartMerg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表, 散点图&#10;&#10;描述已自动生成">
            <a:extLst>
              <a:ext uri="{FF2B5EF4-FFF2-40B4-BE49-F238E27FC236}">
                <a16:creationId xmlns:a16="http://schemas.microsoft.com/office/drawing/2014/main" id="{29996DA0-D400-4BAD-EC2B-DF02D989CB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53" y="163403"/>
            <a:ext cx="2223201" cy="2154086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52A2A809-5CBE-9C02-27BA-21F39AC3ABF1}"/>
              </a:ext>
            </a:extLst>
          </p:cNvPr>
          <p:cNvGrpSpPr/>
          <p:nvPr/>
        </p:nvGrpSpPr>
        <p:grpSpPr>
          <a:xfrm>
            <a:off x="3057831" y="1824518"/>
            <a:ext cx="3549718" cy="381311"/>
            <a:chOff x="838200" y="4631059"/>
            <a:chExt cx="3549718" cy="38131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7062206-A582-52BE-1B8B-C24243298B13}"/>
                </a:ext>
              </a:extLst>
            </p:cNvPr>
            <p:cNvSpPr/>
            <p:nvPr/>
          </p:nvSpPr>
          <p:spPr>
            <a:xfrm>
              <a:off x="838200" y="4655017"/>
              <a:ext cx="3549718" cy="345374"/>
            </a:xfrm>
            <a:prstGeom prst="roundRect">
              <a:avLst/>
            </a:prstGeom>
            <a:solidFill>
              <a:srgbClr val="20B2AA"/>
            </a:solidFill>
            <a:ln>
              <a:solidFill>
                <a:srgbClr val="0DB3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星形: 五角 5">
              <a:extLst>
                <a:ext uri="{FF2B5EF4-FFF2-40B4-BE49-F238E27FC236}">
                  <a16:creationId xmlns:a16="http://schemas.microsoft.com/office/drawing/2014/main" id="{C51267DD-61CA-C6C5-0791-81E31AAF16F5}"/>
                </a:ext>
              </a:extLst>
            </p:cNvPr>
            <p:cNvSpPr/>
            <p:nvPr/>
          </p:nvSpPr>
          <p:spPr>
            <a:xfrm>
              <a:off x="1091793" y="4730073"/>
              <a:ext cx="195262" cy="19526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C5B2CC5-4FD9-1360-D000-06542040BA4F}"/>
                </a:ext>
              </a:extLst>
            </p:cNvPr>
            <p:cNvSpPr txBox="1"/>
            <p:nvPr/>
          </p:nvSpPr>
          <p:spPr>
            <a:xfrm>
              <a:off x="1287055" y="464303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best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流程图: 合并 19">
              <a:extLst>
                <a:ext uri="{FF2B5EF4-FFF2-40B4-BE49-F238E27FC236}">
                  <a16:creationId xmlns:a16="http://schemas.microsoft.com/office/drawing/2014/main" id="{977C54CE-F914-03AF-93CD-0546A7D27682}"/>
                </a:ext>
              </a:extLst>
            </p:cNvPr>
            <p:cNvSpPr/>
            <p:nvPr/>
          </p:nvSpPr>
          <p:spPr>
            <a:xfrm>
              <a:off x="2128648" y="4730073"/>
              <a:ext cx="209550" cy="209550"/>
            </a:xfrm>
            <a:prstGeom prst="flowChartMerg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D1ACB6-01BF-8DAE-8D04-054747F90A6F}"/>
                </a:ext>
              </a:extLst>
            </p:cNvPr>
            <p:cNvSpPr txBox="1"/>
            <p:nvPr/>
          </p:nvSpPr>
          <p:spPr>
            <a:xfrm>
              <a:off x="2382241" y="4631059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poor performance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15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5533-CBE0-D8B1-F034-7FAD77F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5E163F-76B3-050D-7451-7267495FA32F}"/>
              </a:ext>
            </a:extLst>
          </p:cNvPr>
          <p:cNvSpPr txBox="1"/>
          <p:nvPr/>
        </p:nvSpPr>
        <p:spPr>
          <a:xfrm>
            <a:off x="838199" y="1734235"/>
            <a:ext cx="11176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methods we explored show reasonable ordered index and s-SNE has poorest performance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719E49-BFD5-F4C7-64C5-99D14BBBFE4A}"/>
              </a:ext>
            </a:extLst>
          </p:cNvPr>
          <p:cNvSpPr txBox="1"/>
          <p:nvPr/>
        </p:nvSpPr>
        <p:spPr>
          <a:xfrm>
            <a:off x="838200" y="2496235"/>
            <a:ext cx="9917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LTSA exhibits the lowest distance to the averaged index.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3F03B7-1C5E-AAD6-8125-C4681001F5CA}"/>
              </a:ext>
            </a:extLst>
          </p:cNvPr>
          <p:cNvSpPr txBox="1"/>
          <p:nvPr/>
        </p:nvSpPr>
        <p:spPr>
          <a:xfrm>
            <a:off x="4684727" y="4462781"/>
            <a:ext cx="23812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That’s  All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59ECCE-6461-8DD7-96E7-DDE2B3DDDB2A}"/>
              </a:ext>
            </a:extLst>
          </p:cNvPr>
          <p:cNvSpPr txBox="1"/>
          <p:nvPr/>
        </p:nvSpPr>
        <p:spPr>
          <a:xfrm>
            <a:off x="838200" y="3228945"/>
            <a:ext cx="9917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performance of diffusion map,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Isomap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LTSA are similar.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3F648831B7A4D9FF9B55815EBD28E" ma:contentTypeVersion="6" ma:contentTypeDescription="Create a new document." ma:contentTypeScope="" ma:versionID="781f0cc0e18e93f982eb6a31676354b7">
  <xsd:schema xmlns:xsd="http://www.w3.org/2001/XMLSchema" xmlns:xs="http://www.w3.org/2001/XMLSchema" xmlns:p="http://schemas.microsoft.com/office/2006/metadata/properties" xmlns:ns3="b7c2e726-e9b6-45e5-a393-dcdcc35fde4f" targetNamespace="http://schemas.microsoft.com/office/2006/metadata/properties" ma:root="true" ma:fieldsID="fbde5fa19de5b6c41de346cfeff6172e" ns3:_="">
    <xsd:import namespace="b7c2e726-e9b6-45e5-a393-dcdcc35fde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2e726-e9b6-45e5-a393-dcdcc35fde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c2e726-e9b6-45e5-a393-dcdcc35fde4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500634-C7DD-47B5-BB8F-8BF376D16FD4}">
  <ds:schemaRefs>
    <ds:schemaRef ds:uri="b7c2e726-e9b6-45e5-a393-dcdcc35fde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72E744-C1C0-462F-BFB7-E6B5C01A5A98}">
  <ds:schemaRefs>
    <ds:schemaRef ds:uri="b7c2e726-e9b6-45e5-a393-dcdcc35fde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485253-DC1B-4490-8821-2BEF6B13FD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254</Words>
  <Application>Microsoft Office PowerPoint</Application>
  <PresentationFormat>宽屏</PresentationFormat>
  <Paragraphs>54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Wingdings</vt:lpstr>
      <vt:lpstr>Office Theme</vt:lpstr>
      <vt:lpstr>Sequential Face Ordering With Manifold Learning Algorithms</vt:lpstr>
      <vt:lpstr>Outline</vt:lpstr>
      <vt:lpstr>Introduction</vt:lpstr>
      <vt:lpstr>Task</vt:lpstr>
      <vt:lpstr>Methods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Sequential Face Ordering With Manifold Learning Algorithms</dc:title>
  <dc:creator>杨 顺鹏</dc:creator>
  <cp:lastModifiedBy>YANG Shunpeng</cp:lastModifiedBy>
  <cp:revision>197</cp:revision>
  <dcterms:created xsi:type="dcterms:W3CDTF">2023-05-18T02:18:11Z</dcterms:created>
  <dcterms:modified xsi:type="dcterms:W3CDTF">2023-05-18T06:31:47Z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0x010100A643F648831B7A4D9FF9B55815EBD28E</vt:lpwstr>
  </property>
</Properties>
</file>